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sldIdLst>
    <p:sldId id="256" r:id="rId2"/>
    <p:sldId id="263" r:id="rId3"/>
    <p:sldId id="261" r:id="rId4"/>
    <p:sldId id="259" r:id="rId5"/>
    <p:sldId id="264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68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20.09.2016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20.09.2016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ec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20.09.2016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20.09.2016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ec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20.09.2016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763EBB9-EF90-4D54-9F12-28C887A9A25B}" type="datetimeFigureOut">
              <a:rPr lang="de-DE" smtClean="0"/>
              <a:pPr/>
              <a:t>20.09.2016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nhaltsplatzhalt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2" name="Inhaltsplatzhalt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erade Verbindung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20.09.2016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de-DE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nhaltsplatzhalt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6" name="Inhaltsplatzhalt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20.09.2016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ec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20.09.2016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ec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nhaltsplatzhalt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20.09.2016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erade Verbindung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763EBB9-EF90-4D54-9F12-28C887A9A25B}" type="datetimeFigureOut">
              <a:rPr lang="de-DE" smtClean="0"/>
              <a:pPr/>
              <a:t>20.09.2016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763EBB9-EF90-4D54-9F12-28C887A9A25B}" type="datetimeFigureOut">
              <a:rPr lang="de-DE" smtClean="0"/>
              <a:pPr/>
              <a:t>20.09.2016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857224" y="1928802"/>
            <a:ext cx="7500990" cy="184665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3200" dirty="0" smtClean="0"/>
              <a:t>Seminar 2015/17</a:t>
            </a:r>
          </a:p>
          <a:p>
            <a:pPr algn="ctr"/>
            <a:r>
              <a:rPr lang="de-DE" sz="3200" dirty="0"/>
              <a:t>a</a:t>
            </a:r>
            <a:r>
              <a:rPr lang="de-DE" sz="3200" dirty="0" smtClean="0"/>
              <a:t>m</a:t>
            </a:r>
          </a:p>
          <a:p>
            <a:pPr algn="ctr"/>
            <a:r>
              <a:rPr lang="de-DE" sz="3200" dirty="0" smtClean="0"/>
              <a:t>Riemenscheider-Gymnasium Würzburg</a:t>
            </a:r>
          </a:p>
          <a:p>
            <a:pPr algn="ctr"/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2771800" y="4681194"/>
            <a:ext cx="3302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1. Fachsitzung am 15.09.2016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1357290" y="285728"/>
            <a:ext cx="66975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4800" dirty="0" smtClean="0">
                <a:latin typeface="Garamond" pitchFamily="18" charset="0"/>
              </a:rPr>
              <a:t>Katholische Religionslehre </a:t>
            </a:r>
            <a:endParaRPr lang="de-DE" sz="48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55576" y="1772816"/>
            <a:ext cx="7500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Von meiner Zeit als Referendar(in) erwarte ich mir, …</a:t>
            </a:r>
            <a:endParaRPr lang="de-DE" sz="2400" dirty="0"/>
          </a:p>
        </p:txBody>
      </p:sp>
      <p:sp>
        <p:nvSpPr>
          <p:cNvPr id="4" name="Textfeld 3"/>
          <p:cNvSpPr txBox="1"/>
          <p:nvPr/>
        </p:nvSpPr>
        <p:spPr>
          <a:xfrm>
            <a:off x="2001108" y="3073820"/>
            <a:ext cx="50097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Vom K-Seminar erwarte ich mir, …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99298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051633"/>
              </p:ext>
            </p:extLst>
          </p:nvPr>
        </p:nvGraphicFramePr>
        <p:xfrm>
          <a:off x="1475656" y="1556792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Name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Vorname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Fächerverb.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Bannert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Sören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K/</a:t>
                      </a:r>
                      <a:r>
                        <a:rPr lang="de-DE" dirty="0" err="1" smtClean="0"/>
                        <a:t>Sm</a:t>
                      </a:r>
                      <a:endParaRPr lang="de-DE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Fleschutz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Sebastian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K/</a:t>
                      </a:r>
                      <a:r>
                        <a:rPr lang="de-DE" dirty="0" err="1" smtClean="0"/>
                        <a:t>Sm</a:t>
                      </a:r>
                      <a:endParaRPr lang="de-DE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Krämer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Bianca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K/L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Kreisel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Till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K/</a:t>
                      </a:r>
                      <a:r>
                        <a:rPr lang="de-DE" dirty="0" err="1" smtClean="0"/>
                        <a:t>Sm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Mika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Monika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K/L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Schäfer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Markus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K/</a:t>
                      </a:r>
                      <a:r>
                        <a:rPr lang="de-DE" dirty="0" err="1" smtClean="0"/>
                        <a:t>Sm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Schütz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Magdalena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K/E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Schwab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Jan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K/</a:t>
                      </a:r>
                      <a:r>
                        <a:rPr lang="de-DE" dirty="0" err="1" smtClean="0"/>
                        <a:t>Sm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Weigand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Sabrina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K/L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571472" y="428604"/>
            <a:ext cx="49485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u="sng" dirty="0" smtClean="0">
                <a:latin typeface="Batang" pitchFamily="18" charset="-127"/>
                <a:ea typeface="Batang" pitchFamily="18" charset="-127"/>
              </a:rPr>
              <a:t>1. Seminarteilnehmer/innen</a:t>
            </a:r>
            <a:endParaRPr lang="de-DE" sz="2800" b="1" u="sng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810617" y="1268760"/>
            <a:ext cx="75724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Both"/>
            </a:pPr>
            <a:r>
              <a:rPr lang="de-DE" dirty="0" smtClean="0"/>
              <a:t>Hörstunden</a:t>
            </a:r>
            <a:br>
              <a:rPr lang="de-DE" dirty="0" smtClean="0"/>
            </a:br>
            <a:r>
              <a:rPr lang="de-DE" dirty="0" smtClean="0"/>
              <a:t>ab nächster Woche beginnen die Hörstunden für alle Referendare: </a:t>
            </a:r>
            <a:br>
              <a:rPr lang="de-DE" dirty="0" smtClean="0"/>
            </a:br>
            <a:r>
              <a:rPr lang="de-DE" dirty="0" smtClean="0"/>
              <a:t>Teilnahme an ausgewählten Stunden Ihres Seminarlehrers: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571472" y="500042"/>
            <a:ext cx="6187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u="sng" dirty="0">
                <a:latin typeface="Batang" pitchFamily="18" charset="-127"/>
                <a:ea typeface="Batang" pitchFamily="18" charset="-127"/>
              </a:rPr>
              <a:t>2</a:t>
            </a:r>
            <a:r>
              <a:rPr lang="de-DE" sz="2800" b="1" u="sng" dirty="0" smtClean="0">
                <a:latin typeface="Batang" pitchFamily="18" charset="-127"/>
                <a:ea typeface="Batang" pitchFamily="18" charset="-127"/>
              </a:rPr>
              <a:t>. </a:t>
            </a:r>
            <a:r>
              <a:rPr lang="de-DE" sz="2800" b="1" u="sng" dirty="0" smtClean="0">
                <a:latin typeface="Batang" pitchFamily="18" charset="-127"/>
                <a:ea typeface="Batang" pitchFamily="18" charset="-127"/>
              </a:rPr>
              <a:t>Organisation der ersten Wochen</a:t>
            </a:r>
            <a:endParaRPr lang="de-DE" sz="2800" b="1" u="sng" dirty="0">
              <a:latin typeface="Batang" pitchFamily="18" charset="-127"/>
              <a:ea typeface="Batang" pitchFamily="18" charset="-127"/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408286"/>
              </p:ext>
            </p:extLst>
          </p:nvPr>
        </p:nvGraphicFramePr>
        <p:xfrm>
          <a:off x="1735824" y="2522524"/>
          <a:ext cx="5357850" cy="1897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7527"/>
                <a:gridCol w="2520143"/>
                <a:gridCol w="1660180"/>
              </a:tblGrid>
              <a:tr h="414116">
                <a:tc>
                  <a:txBody>
                    <a:bodyPr/>
                    <a:lstStyle/>
                    <a:p>
                      <a:r>
                        <a:rPr lang="de-DE" dirty="0" smtClean="0"/>
                        <a:t>Klasse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Stunde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Raum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6ab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Mo. 2., Di. 2.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131 (</a:t>
                      </a:r>
                      <a:r>
                        <a:rPr lang="de-DE" dirty="0" err="1" smtClean="0">
                          <a:solidFill>
                            <a:srgbClr val="FF0000"/>
                          </a:solidFill>
                        </a:rPr>
                        <a:t>mk</a:t>
                      </a:r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7ab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Di. 6.,</a:t>
                      </a:r>
                      <a:r>
                        <a:rPr lang="de-DE" baseline="0" dirty="0" smtClean="0">
                          <a:solidFill>
                            <a:srgbClr val="FF0000"/>
                          </a:solidFill>
                        </a:rPr>
                        <a:t> Mi. 5.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131 (</a:t>
                      </a:r>
                      <a:r>
                        <a:rPr lang="de-DE" dirty="0" err="1" smtClean="0">
                          <a:solidFill>
                            <a:srgbClr val="FF0000"/>
                          </a:solidFill>
                        </a:rPr>
                        <a:t>mk</a:t>
                      </a:r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00B0F0"/>
                          </a:solidFill>
                        </a:rPr>
                        <a:t>10bc</a:t>
                      </a:r>
                      <a:endParaRPr lang="de-DE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00B0F0"/>
                          </a:solidFill>
                        </a:rPr>
                        <a:t>Fr. 1.+2.</a:t>
                      </a:r>
                      <a:endParaRPr lang="de-DE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00B0F0"/>
                          </a:solidFill>
                        </a:rPr>
                        <a:t>M106 (</a:t>
                      </a:r>
                      <a:r>
                        <a:rPr lang="de-DE" dirty="0" err="1" smtClean="0">
                          <a:solidFill>
                            <a:srgbClr val="00B0F0"/>
                          </a:solidFill>
                        </a:rPr>
                        <a:t>mk</a:t>
                      </a:r>
                      <a:r>
                        <a:rPr lang="de-DE" dirty="0" smtClean="0">
                          <a:solidFill>
                            <a:srgbClr val="00B0F0"/>
                          </a:solidFill>
                        </a:rPr>
                        <a:t>)</a:t>
                      </a:r>
                      <a:endParaRPr lang="de-DE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002060"/>
                          </a:solidFill>
                        </a:rPr>
                        <a:t>1k2</a:t>
                      </a:r>
                      <a:endParaRPr lang="de-DE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002060"/>
                          </a:solidFill>
                        </a:rPr>
                        <a:t>Di. 3.+4.</a:t>
                      </a:r>
                      <a:endParaRPr lang="de-DE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002060"/>
                          </a:solidFill>
                        </a:rPr>
                        <a:t>331 (</a:t>
                      </a:r>
                      <a:r>
                        <a:rPr lang="de-DE" dirty="0" err="1" smtClean="0">
                          <a:solidFill>
                            <a:srgbClr val="002060"/>
                          </a:solidFill>
                        </a:rPr>
                        <a:t>mk</a:t>
                      </a:r>
                      <a:r>
                        <a:rPr lang="de-DE" dirty="0" smtClean="0">
                          <a:solidFill>
                            <a:srgbClr val="002060"/>
                          </a:solidFill>
                        </a:rPr>
                        <a:t>)</a:t>
                      </a:r>
                      <a:endParaRPr lang="de-DE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2928408" y="5870034"/>
            <a:ext cx="3429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Bitte beachten: Stühle mitbringen!</a:t>
            </a: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8289" y="5324966"/>
            <a:ext cx="10477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feld 5"/>
          <p:cNvSpPr txBox="1"/>
          <p:nvPr/>
        </p:nvSpPr>
        <p:spPr>
          <a:xfrm>
            <a:off x="755576" y="4797152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Bitte beachten: Mozartgymnasium gegenüber des Mainfrankentheaters.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b="1" u="sng" dirty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3</a:t>
            </a:r>
            <a:r>
              <a:rPr lang="de-DE" sz="2800" b="1" u="sng" dirty="0" smtClean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. </a:t>
            </a:r>
            <a:r>
              <a:rPr lang="de-DE" sz="2800" b="1" u="sng" dirty="0" smtClean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Erfahrungen</a:t>
            </a:r>
            <a:endParaRPr lang="de-DE" sz="2800" b="1" u="sng" dirty="0">
              <a:solidFill>
                <a:schemeClr val="tx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643042" y="4714884"/>
            <a:ext cx="71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Wo sehe ich die größten Schwierigkeiten beim ersten Lehrversuch?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357158" y="14287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 smtClean="0"/>
              <a:t>Welche Beobachtungen habe ich im RU bislang gemacht?</a:t>
            </a:r>
          </a:p>
        </p:txBody>
      </p:sp>
      <p:sp>
        <p:nvSpPr>
          <p:cNvPr id="5" name="Rechteck 4"/>
          <p:cNvSpPr/>
          <p:nvPr/>
        </p:nvSpPr>
        <p:spPr>
          <a:xfrm>
            <a:off x="3857620" y="2071678"/>
            <a:ext cx="45544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Was hat mich positiv / negativ überrascht?</a:t>
            </a:r>
          </a:p>
        </p:txBody>
      </p:sp>
      <p:sp>
        <p:nvSpPr>
          <p:cNvPr id="6" name="Rechteck 5"/>
          <p:cNvSpPr/>
          <p:nvPr/>
        </p:nvSpPr>
        <p:spPr>
          <a:xfrm>
            <a:off x="785786" y="2714620"/>
            <a:ext cx="28055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Was hat mich erschreckt?</a:t>
            </a:r>
          </a:p>
        </p:txBody>
      </p:sp>
      <p:sp>
        <p:nvSpPr>
          <p:cNvPr id="7" name="Rechteck 6"/>
          <p:cNvSpPr/>
          <p:nvPr/>
        </p:nvSpPr>
        <p:spPr>
          <a:xfrm>
            <a:off x="3714744" y="3286124"/>
            <a:ext cx="48494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Welche Rolle spielt der Lehrer im Unterricht?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357158" y="3929066"/>
            <a:ext cx="457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Wie erlebe ich die </a:t>
            </a:r>
            <a:r>
              <a:rPr lang="de-DE" dirty="0" err="1" smtClean="0"/>
              <a:t>SchülerInnen</a:t>
            </a:r>
            <a:r>
              <a:rPr lang="de-DE" dirty="0" smtClean="0"/>
              <a:t>? 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1928794" y="5715016"/>
            <a:ext cx="635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Fühle ich mich durch mein Studium gut vorbereitet?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7511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ronus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ronus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ronus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194</Words>
  <Application>Microsoft Office PowerPoint</Application>
  <PresentationFormat>Bildschirmpräsentation (4:3)</PresentationFormat>
  <Paragraphs>65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Cronus</vt:lpstr>
      <vt:lpstr>PowerPoint-Präsentation</vt:lpstr>
      <vt:lpstr>PowerPoint-Präsentation</vt:lpstr>
      <vt:lpstr>PowerPoint-Präsentation</vt:lpstr>
      <vt:lpstr>PowerPoint-Präsentation</vt:lpstr>
      <vt:lpstr>3. Erfahrungen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Gerald Mackenrodt</dc:creator>
  <cp:lastModifiedBy>Gerald Mackenrodt</cp:lastModifiedBy>
  <cp:revision>52</cp:revision>
  <dcterms:created xsi:type="dcterms:W3CDTF">2008-09-18T17:53:13Z</dcterms:created>
  <dcterms:modified xsi:type="dcterms:W3CDTF">2016-09-20T18:55:59Z</dcterms:modified>
</cp:coreProperties>
</file>