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76" r:id="rId3"/>
    <p:sldId id="264" r:id="rId4"/>
    <p:sldId id="265" r:id="rId5"/>
    <p:sldId id="27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63EBB9-EF90-4D54-9F12-28C887A9A25B}" type="datetimeFigureOut">
              <a:rPr lang="de-DE" smtClean="0"/>
              <a:pPr/>
              <a:t>06.10.2016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7224" y="1928802"/>
            <a:ext cx="7500990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smtClean="0"/>
              <a:t>Seminar 2015/17</a:t>
            </a:r>
          </a:p>
          <a:p>
            <a:pPr algn="ctr"/>
            <a:r>
              <a:rPr lang="de-DE" sz="3200" dirty="0"/>
              <a:t>a</a:t>
            </a:r>
            <a:r>
              <a:rPr lang="de-DE" sz="3200" dirty="0" smtClean="0"/>
              <a:t>m</a:t>
            </a:r>
          </a:p>
          <a:p>
            <a:pPr algn="ctr"/>
            <a:r>
              <a:rPr lang="de-DE" sz="3200" dirty="0" smtClean="0"/>
              <a:t>Riemenscheider-Gymnasium Würzburg</a:t>
            </a:r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771800" y="4681194"/>
            <a:ext cx="322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. </a:t>
            </a:r>
            <a:r>
              <a:rPr lang="de-DE" dirty="0" smtClean="0"/>
              <a:t>Fachsitzung am </a:t>
            </a:r>
            <a:r>
              <a:rPr lang="de-DE" dirty="0" smtClean="0"/>
              <a:t>06</a:t>
            </a:r>
            <a:r>
              <a:rPr lang="de-DE" dirty="0" smtClean="0"/>
              <a:t>.10.2016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357290" y="285728"/>
            <a:ext cx="6697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 smtClean="0">
                <a:latin typeface="Garamond" pitchFamily="18" charset="0"/>
              </a:rPr>
              <a:t>Katholische Religionslehre </a:t>
            </a:r>
            <a:endParaRPr lang="de-DE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Organisatorisches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62880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Informationen zu den spirituellen Tagen am </a:t>
            </a:r>
            <a:r>
              <a:rPr lang="de-DE" dirty="0" err="1" smtClean="0"/>
              <a:t>Volkersberg</a:t>
            </a:r>
            <a:r>
              <a:rPr lang="de-DE" dirty="0" smtClean="0"/>
              <a:t> – Abfahrt</a:t>
            </a:r>
          </a:p>
          <a:p>
            <a:pPr marL="342900" indent="-342900">
              <a:buAutoNum type="arabicPeriod"/>
            </a:pPr>
            <a:endParaRPr lang="de-DE" dirty="0"/>
          </a:p>
          <a:p>
            <a:pPr marL="342900" indent="-342900">
              <a:buAutoNum type="arabicPeriod"/>
            </a:pPr>
            <a:r>
              <a:rPr lang="de-DE" dirty="0" smtClean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268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u="sng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</a:t>
            </a:r>
            <a:r>
              <a:rPr lang="de-DE" sz="28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  <a:r>
              <a:rPr lang="de-DE" sz="28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Fragen zu den Hörstunden bzw. zum Schulalltag</a:t>
            </a:r>
            <a:endParaRPr lang="de-DE" sz="2800" b="1" u="sng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1560" y="1700808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Disziplin der </a:t>
            </a:r>
            <a:r>
              <a:rPr lang="de-DE" dirty="0" err="1" smtClean="0"/>
              <a:t>SchülerInnen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Bewertung von Leistungen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Bilden von mündlichen und schriftlichen Noten: Stegreifaufgabe – Kurzarbeit – Schulaufgabe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Umgang mit Störungen: Mitteilung – Verweis – Nacharbeit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75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42258" y="1412776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/>
              <a:t>z.B. Jahrgangsstufe 7</a:t>
            </a:r>
            <a:r>
              <a:rPr lang="de-DE" sz="2000" b="1" u="sng" dirty="0"/>
              <a:t>:</a:t>
            </a:r>
            <a:endParaRPr lang="de-DE" sz="2000" b="1" u="sng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u="sng" dirty="0">
                <a:solidFill>
                  <a:schemeClr val="tx1"/>
                </a:solidFill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3</a:t>
            </a:r>
            <a:r>
              <a:rPr lang="de-DE" sz="36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. Jahrgangsstufenlehrplan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51" y="1785589"/>
            <a:ext cx="8676456" cy="459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1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u="sng" dirty="0">
                <a:latin typeface="Batang" pitchFamily="18" charset="-127"/>
                <a:ea typeface="Batang" pitchFamily="18" charset="-127"/>
              </a:rPr>
              <a:t>5. Jahrgangsstufenlehrplan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2523"/>
            <a:ext cx="8748464" cy="43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51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74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Cronus</vt:lpstr>
      <vt:lpstr>PowerPoint-Präsentation</vt:lpstr>
      <vt:lpstr>1. Organisatorisches</vt:lpstr>
      <vt:lpstr>2. Fragen zu den Hörstunden bzw. zum Schulalltag</vt:lpstr>
      <vt:lpstr>3. Jahrgangsstufenlehrplan</vt:lpstr>
      <vt:lpstr>5. Jahrgangsstufenlehrplan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Gerald Mackenrodt</dc:creator>
  <cp:lastModifiedBy>Gerald Mackenrodt</cp:lastModifiedBy>
  <cp:revision>59</cp:revision>
  <dcterms:created xsi:type="dcterms:W3CDTF">2008-09-18T17:53:13Z</dcterms:created>
  <dcterms:modified xsi:type="dcterms:W3CDTF">2016-10-06T10:23:59Z</dcterms:modified>
</cp:coreProperties>
</file>