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89" r:id="rId4"/>
    <p:sldId id="290" r:id="rId5"/>
    <p:sldId id="291" r:id="rId6"/>
    <p:sldId id="276" r:id="rId7"/>
    <p:sldId id="278" r:id="rId8"/>
    <p:sldId id="266"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07.12.2016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07.12.2016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07.12.2016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07.12.2016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72050" cy="369332"/>
          </a:xfrm>
          <a:prstGeom prst="rect">
            <a:avLst/>
          </a:prstGeom>
          <a:noFill/>
        </p:spPr>
        <p:txBody>
          <a:bodyPr wrap="none" rtlCol="0">
            <a:spAutoFit/>
          </a:bodyPr>
          <a:lstStyle/>
          <a:p>
            <a:r>
              <a:rPr lang="de-DE" dirty="0" smtClean="0"/>
              <a:t>12. </a:t>
            </a:r>
            <a:r>
              <a:rPr lang="de-DE" dirty="0" smtClean="0"/>
              <a:t>Fachsitzung am </a:t>
            </a:r>
            <a:r>
              <a:rPr lang="de-DE" dirty="0" smtClean="0"/>
              <a:t>07</a:t>
            </a:r>
            <a:r>
              <a:rPr lang="de-DE" dirty="0" smtClean="0"/>
              <a:t>.12.2016</a:t>
            </a:r>
            <a:endParaRPr lang="de-DE" dirty="0" smtClean="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3549797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62713" y="1484784"/>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395536" y="4624105"/>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782788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1772183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ext uri="{D42A27DB-BD31-4B8C-83A1-F6EECF244321}">
                <p14:modId xmlns:p14="http://schemas.microsoft.com/office/powerpoint/2010/main" val="1321582930"/>
              </p:ext>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gridCol w="4032448"/>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tr>
            </a:tbl>
          </a:graphicData>
        </a:graphic>
      </p:graphicFrame>
    </p:spTree>
    <p:extLst>
      <p:ext uri="{BB962C8B-B14F-4D97-AF65-F5344CB8AC3E}">
        <p14:creationId xmlns:p14="http://schemas.microsoft.com/office/powerpoint/2010/main" val="168576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38603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15205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214561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448044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17859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310550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1477328"/>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Mittwoch – also heute – ist Elternsprechtag: Bitte evtl. die eingetragenen Termine beachten für Jahrgangsstufe 7 - 12</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412945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435308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357158" y="1643050"/>
            <a:ext cx="8501122" cy="2523768"/>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452438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285720" y="1571612"/>
            <a:ext cx="8572560" cy="3416320"/>
          </a:xfrm>
          <a:prstGeom prst="rect">
            <a:avLst/>
          </a:prstGeom>
          <a:noFill/>
        </p:spPr>
        <p:txBody>
          <a:bodyPr wrap="square" rtlCol="0">
            <a:spAutoFit/>
          </a:bodyPr>
          <a:lstStyle/>
          <a:p>
            <a:r>
              <a:rPr lang="de-DE" dirty="0" smtClean="0"/>
              <a:t>Prinzip der Würzburger Synode: 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Transformationen.</a:t>
            </a:r>
          </a:p>
          <a:p>
            <a:endParaRPr lang="de-DE" dirty="0" smtClean="0"/>
          </a:p>
        </p:txBody>
      </p:sp>
    </p:spTree>
    <p:extLst>
      <p:ext uri="{BB962C8B-B14F-4D97-AF65-F5344CB8AC3E}">
        <p14:creationId xmlns:p14="http://schemas.microsoft.com/office/powerpoint/2010/main" val="176788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Religion erleben</a:t>
            </a:r>
            <a:endParaRPr lang="de-DE" dirty="0"/>
          </a:p>
        </p:txBody>
      </p:sp>
      <p:sp>
        <p:nvSpPr>
          <p:cNvPr id="3" name="Textfeld 2"/>
          <p:cNvSpPr txBox="1"/>
          <p:nvPr/>
        </p:nvSpPr>
        <p:spPr>
          <a:xfrm>
            <a:off x="285720" y="1571612"/>
            <a:ext cx="8572560" cy="2308324"/>
          </a:xfrm>
          <a:prstGeom prst="rect">
            <a:avLst/>
          </a:prstGeom>
          <a:noFill/>
        </p:spPr>
        <p:txBody>
          <a:bodyPr wrap="square" rtlCol="0">
            <a:spAutoFit/>
          </a:bodyPr>
          <a:lstStyle/>
          <a:p>
            <a:r>
              <a:rPr lang="de-DE" dirty="0" smtClean="0"/>
              <a:t>Es spricht vieles für ein induktives Vorgehen:</a:t>
            </a:r>
          </a:p>
          <a:p>
            <a:endParaRPr lang="de-DE" dirty="0" smtClean="0"/>
          </a:p>
          <a:p>
            <a:r>
              <a:rPr lang="de-DE" dirty="0" smtClean="0"/>
              <a:t>Einmal wird die menschliche Erfahrung als Ausgangspunkt religiöser Reflexion verstanden, zum anderen werden mittels unterschiedlicher Methoden jene Erfahrungen thematisiert, welche sich in verschiedenen Religionstraditionen verdichtet haben, damit sie zu gegenwärtigen Erfahrungen in eine produktive Beziehung gesetzt werden. (Ritter 1998)</a:t>
            </a:r>
          </a:p>
          <a:p>
            <a:endParaRPr lang="de-DE" dirty="0"/>
          </a:p>
        </p:txBody>
      </p:sp>
    </p:spTree>
    <p:extLst>
      <p:ext uri="{BB962C8B-B14F-4D97-AF65-F5344CB8AC3E}">
        <p14:creationId xmlns:p14="http://schemas.microsoft.com/office/powerpoint/2010/main" val="3604974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a:t>3</a:t>
            </a:r>
            <a:r>
              <a:rPr lang="de-DE" sz="1800" dirty="0" smtClean="0"/>
              <a:t>. 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pfarrbrief.de/bilder/view/32534/Bibel_Glaub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340768"/>
            <a:ext cx="6922316"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8761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1849</Words>
  <Application>Microsoft Office PowerPoint</Application>
  <PresentationFormat>Bildschirmpräsentation (4:3)</PresentationFormat>
  <Paragraphs>178</Paragraphs>
  <Slides>21</Slides>
  <Notes>0</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Cronus</vt:lpstr>
      <vt:lpstr>PowerPoint-Präsentation</vt:lpstr>
      <vt:lpstr>Organisatorisches</vt:lpstr>
      <vt:lpstr>2. Religion erleben</vt:lpstr>
      <vt:lpstr>2. Religion erleben</vt:lpstr>
      <vt:lpstr>2. Religion erleben</vt:lpstr>
      <vt:lpstr>3.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lpstr>3. Bibeltheologische Didaktik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84</cp:revision>
  <dcterms:created xsi:type="dcterms:W3CDTF">2008-09-18T17:53:13Z</dcterms:created>
  <dcterms:modified xsi:type="dcterms:W3CDTF">2016-12-06T23:07:51Z</dcterms:modified>
</cp:coreProperties>
</file>